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91822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Minimum Time to Finish the Race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793790" y="45860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project aims to determine the minimum time required to complete a race given a set of tires with varying performance characteristics. The goal is to develop an efficient algorithm that optimizes tire selection and minimizes the overall race time.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THANK YOU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17564"/>
            <a:ext cx="4919305" cy="33943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119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229635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53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Input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28224" y="303895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input consists of a 2D array representing tire performance, a change time, and the number of laps in the race.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29635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53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Output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4919901" y="30389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output is the minimum time required to complete the race.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314712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549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Constraints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1028224" y="605730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input array must have a valid format, the change time must be non-negative, and the number of laps must be positive.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58" y="283488"/>
            <a:ext cx="1432084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070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Tire Characteristics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5091470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50990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462" y="52427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289108" y="52427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Lap 1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45943" y="52427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Lap 2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802779" y="52427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Lap 3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01410" y="57494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28462" y="58931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Tire 1 (fi = 3, ri = 2)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289108" y="58931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45943" y="58931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802779" y="58931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801410" y="63997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28462" y="65434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Tire 2 (fi = 5, ri = 1)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289108" y="65434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545943" y="65434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802779" y="65434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Lap Time Calculation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5242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Lap 1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22680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time for the first lap is simply the fi value of the chosen tire.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49754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976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Lap 2 onwards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2268022" y="448472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subsequent laps, the time is calculated as fi * ri^(x-1), where x is the lap number.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64267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791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Total Time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2268022" y="629924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time for a set of laps is the sum of individual lap times.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83488"/>
            <a:ext cx="3402330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966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Tire Selection Strategy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6074" y="5112663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530906" y="50362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Minimize Lap Times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530906" y="554438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 is to select tires that minimize the overall race time, taking into account the change time.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74362" y="5112663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5954078" y="5036225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Consider Tire Degradation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5954078" y="591645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Tire performance degrades over time, as reflected in the ri value. The choice of tires should account for this degradation.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97772" y="511266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10377249" y="5036225"/>
            <a:ext cx="33299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Optimal Switching Points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10377249" y="554438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Determining when to switch tires to minimize total race time is a key aspect of the optimization problem.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8" y="2318028"/>
            <a:ext cx="5008364" cy="35935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5650" y="678656"/>
            <a:ext cx="6182797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spc="-7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Minimum Time Calculation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431042" y="1592937"/>
            <a:ext cx="22860" cy="5958007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6" name="Shape 2"/>
          <p:cNvSpPr/>
          <p:nvPr/>
        </p:nvSpPr>
        <p:spPr>
          <a:xfrm>
            <a:off x="6634698" y="2011561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7" name="Shape 3"/>
          <p:cNvSpPr/>
          <p:nvPr/>
        </p:nvSpPr>
        <p:spPr>
          <a:xfrm>
            <a:off x="6227385" y="1807964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80976" y="1872377"/>
            <a:ext cx="1228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94270" y="1784152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Initialization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94270" y="2212538"/>
            <a:ext cx="646688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a base case where all laps are completed using the same tire.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634698" y="3319463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12" name="Shape 8"/>
          <p:cNvSpPr/>
          <p:nvPr/>
        </p:nvSpPr>
        <p:spPr>
          <a:xfrm>
            <a:off x="6227385" y="3115866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60021" y="3180278"/>
            <a:ext cx="1647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0"/>
          <p:cNvSpPr/>
          <p:nvPr/>
        </p:nvSpPr>
        <p:spPr>
          <a:xfrm>
            <a:off x="7494270" y="3092053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Iterative Optimization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494270" y="3520440"/>
            <a:ext cx="646688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various combinations of tires and switching points, calculating the total time for each combination.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634698" y="4933236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17" name="Shape 13"/>
          <p:cNvSpPr/>
          <p:nvPr/>
        </p:nvSpPr>
        <p:spPr>
          <a:xfrm>
            <a:off x="6227385" y="4729639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60259" y="4794052"/>
            <a:ext cx="1644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7494270" y="4705826"/>
            <a:ext cx="258234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Dynamic Programming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7494270" y="5134213"/>
            <a:ext cx="646688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 dynamic programming techniques to store and reuse intermediate results, improving efficiency.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6634698" y="6547009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22" name="Shape 18"/>
          <p:cNvSpPr/>
          <p:nvPr/>
        </p:nvSpPr>
        <p:spPr>
          <a:xfrm>
            <a:off x="6227385" y="6343412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64307" y="6407825"/>
            <a:ext cx="1563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50" dirty="0"/>
          </a:p>
        </p:txBody>
      </p:sp>
      <p:sp>
        <p:nvSpPr>
          <p:cNvPr id="24" name="Text 20"/>
          <p:cNvSpPr/>
          <p:nvPr/>
        </p:nvSpPr>
        <p:spPr>
          <a:xfrm>
            <a:off x="7494270" y="6319599"/>
            <a:ext cx="28367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Minimum Time Selection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7494270" y="6747986"/>
            <a:ext cx="646688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the combination of tires and switching points that yields the minimum total race time.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81397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Edge Cases and Considerations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Zero Change Time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the change time is zero, the optimal strategy is to always use the tire with the lowest lap time for each lap.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Single Tire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there is only one tire available, the minimum time is simply the total time for completing all laps with that tire.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Tire Degradation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the effect of tire degradation on the overall time and adjust the tire selection strategy accordingly.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17" y="283488"/>
            <a:ext cx="277284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94879"/>
            <a:ext cx="66389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Optimization Techniques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Greedy Approach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93790" y="61812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the tire with the minimum lap time for the current lap, ignoring future performance.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87930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5673090"/>
            <a:ext cx="30628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Dynamic Programming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5254704" y="618124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and reuse intermediate results to avoid redundant calculations, improving efficiency.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4879300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673090"/>
            <a:ext cx="33068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Graph Search Algorithms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9715738" y="61812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the tire selection problem as a graph and use algorithms like Dijkstra's or A* to find the shortest path.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140863"/>
            <a:ext cx="4919305" cy="39477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653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374975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project successfully developed an efficient algorithm for determining the minimum time to complete a race given tire performance characteristics, change time, and number of laps. This algorithm utilizes a combination of optimization techniques to minimize the total race time, providing valuable insights for race strategy and tire management.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2024-09-11T17:00:17Z</dcterms:created>
  <dcterms:modified xsi:type="dcterms:W3CDTF">2024-09-11T17:00:17Z</dcterms:modified>
</cp:coreProperties>
</file>